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62" r:id="rId3"/>
  </p:sldIdLst>
  <p:sldSz cx="7772400" cy="10058400"/>
  <p:notesSz cx="6858000" cy="9144000"/>
  <p:embeddedFontLst>
    <p:embeddedFont>
      <p:font typeface="Google Sans" pitchFamily="2" charset="0"/>
      <p:regular r:id="rId5"/>
      <p:bold r:id="rId6"/>
      <p:italic r:id="rId7"/>
      <p:boldItalic r:id="rId8"/>
    </p:embeddedFont>
    <p:embeddedFont>
      <p:font typeface="Google Sans SemiBold" pitchFamily="2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77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77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40"/>
    <p:restoredTop sz="94768"/>
  </p:normalViewPr>
  <p:slideViewPr>
    <p:cSldViewPr snapToGrid="0">
      <p:cViewPr varScale="1">
        <p:scale>
          <a:sx n="59" d="100"/>
          <a:sy n="59" d="100"/>
        </p:scale>
        <p:origin x="184" y="68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DCA95E9-959E-55E6-0E61-22B7C65D2082}"/>
              </a:ext>
            </a:extLst>
          </p:cNvPr>
          <p:cNvSpPr txBox="1"/>
          <p:nvPr/>
        </p:nvSpPr>
        <p:spPr>
          <a:xfrm>
            <a:off x="474134" y="3579134"/>
            <a:ext cx="62822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goal is to create a predictive model capable of assisting human administrators in evaluating if content contains claims or opinions. This will save time and allow for faster turn around for video evaluations.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92CB6C-97D4-9556-86A9-9B29A247ACD5}"/>
              </a:ext>
            </a:extLst>
          </p:cNvPr>
          <p:cNvSpPr txBox="1"/>
          <p:nvPr/>
        </p:nvSpPr>
        <p:spPr>
          <a:xfrm>
            <a:off x="474135" y="2138447"/>
            <a:ext cx="64177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TikTok is overwhelmed with the number of videos that need to be reviewed. The vides are either claims or opinions. Claims lead to platform users being potentially banned.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CF9A6-F397-8A9E-65D7-C38CA1B6449C}"/>
              </a:ext>
            </a:extLst>
          </p:cNvPr>
          <p:cNvSpPr txBox="1"/>
          <p:nvPr/>
        </p:nvSpPr>
        <p:spPr>
          <a:xfrm>
            <a:off x="188701" y="5247737"/>
            <a:ext cx="416162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random forest model is highly reliable in predicting if videos contain opinions vs claims. The F1 for the random forest is “0.999” not quite 100% but very close. The F1 score combines both precision and recall into one expression with equal importance. Precision is (True Positives / (True Positives + False Positives)). Recall is (True Positives/ (True Positives + False Negatives)). The results show that the largest predictors were all related to video engagement such as view duration, number of views, and video likes among other measures of engagement.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6C64D-97DB-AADB-806A-54547A9C995C}"/>
              </a:ext>
            </a:extLst>
          </p:cNvPr>
          <p:cNvSpPr txBox="1"/>
          <p:nvPr/>
        </p:nvSpPr>
        <p:spPr>
          <a:xfrm>
            <a:off x="859751" y="8545121"/>
            <a:ext cx="58966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machine leaning model should be implemented to assist human moderators in evaluating videos that contain claims. The key factors identified based on engagement relate to engagement metrics.  </a:t>
            </a:r>
          </a:p>
        </p:txBody>
      </p:sp>
      <p:pic>
        <p:nvPicPr>
          <p:cNvPr id="6" name="Google Shape;197;p8">
            <a:extLst>
              <a:ext uri="{FF2B5EF4-FFF2-40B4-BE49-F238E27FC236}">
                <a16:creationId xmlns:a16="http://schemas.microsoft.com/office/drawing/2014/main" id="{CBC53985-AC24-4568-CB8D-2DD5F914D7B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958" y="5029200"/>
            <a:ext cx="2956625" cy="248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20556</TotalTime>
  <Words>205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Calibri</vt:lpstr>
      <vt:lpstr>PT Sans Narrow</vt:lpstr>
      <vt:lpstr>Roboto</vt:lpstr>
      <vt:lpstr>Lato</vt:lpstr>
      <vt:lpstr>Google Sans SemiBold</vt:lpstr>
      <vt:lpstr>Arial</vt:lpstr>
      <vt:lpstr>Work Sans</vt:lpstr>
      <vt:lpstr>Google Sans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Haydon Gonzalez-Dyer</cp:lastModifiedBy>
  <cp:revision>6</cp:revision>
  <dcterms:modified xsi:type="dcterms:W3CDTF">2025-05-18T04:24:23Z</dcterms:modified>
</cp:coreProperties>
</file>